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3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D8CDEC8-8E74-4090-80B8-AEF9C3F66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6512" y="246432"/>
            <a:ext cx="4827960" cy="871624"/>
          </a:xfrm>
        </p:spPr>
        <p:txBody>
          <a:bodyPr>
            <a:normAutofit/>
          </a:bodyPr>
          <a:lstStyle/>
          <a:p>
            <a:r>
              <a:rPr lang="fr-FR" sz="3600" b="1" dirty="0"/>
              <a:t>Récitation du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D7E088C2-A2EE-410D-80BD-CD6D7F829195}"/>
              </a:ext>
            </a:extLst>
          </p:cNvPr>
          <p:cNvSpPr txBox="1">
            <a:spLocks/>
          </p:cNvSpPr>
          <p:nvPr/>
        </p:nvSpPr>
        <p:spPr>
          <a:xfrm>
            <a:off x="1334744" y="5659402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r>
              <a:rPr lang="fr-FR" sz="2400" i="1">
                <a:solidFill>
                  <a:srgbClr val="00B050"/>
                </a:solidFill>
              </a:rPr>
              <a:t>Oral 2 : Je mets en voix la poésie.</a:t>
            </a:r>
            <a:endParaRPr lang="fr-FR" sz="24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D01E2184-F4E6-4EE0-B8B9-E0664148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4744" y="2533798"/>
            <a:ext cx="4024894" cy="1508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Je récite mon poème.</a:t>
            </a: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5183E62-1D1D-496E-8757-22876C4445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669" y="1478968"/>
            <a:ext cx="3724737" cy="360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F4993E4-BF52-490A-9510-F5E82FEA4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954" y="258802"/>
            <a:ext cx="8229600" cy="886606"/>
          </a:xfrm>
        </p:spPr>
        <p:txBody>
          <a:bodyPr>
            <a:normAutofit/>
          </a:bodyPr>
          <a:lstStyle/>
          <a:p>
            <a:r>
              <a:rPr lang="fr-FR" sz="3600" b="1" dirty="0"/>
              <a:t>La foire aux questions</a:t>
            </a:r>
          </a:p>
        </p:txBody>
      </p:sp>
      <p:sp>
        <p:nvSpPr>
          <p:cNvPr id="9" name="Espace réservé du contenu 10">
            <a:extLst>
              <a:ext uri="{FF2B5EF4-FFF2-40B4-BE49-F238E27FC236}">
                <a16:creationId xmlns:a16="http://schemas.microsoft.com/office/drawing/2014/main" id="{24D5CFBF-82E1-4419-91E1-80AC8E2AD029}"/>
              </a:ext>
            </a:extLst>
          </p:cNvPr>
          <p:cNvSpPr txBox="1">
            <a:spLocks/>
          </p:cNvSpPr>
          <p:nvPr/>
        </p:nvSpPr>
        <p:spPr>
          <a:xfrm>
            <a:off x="2308331" y="1518154"/>
            <a:ext cx="7931224" cy="4592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/>
              <a:t>Formule correctement les questions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/>
              <a:t>pour avancer dans le jeu.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5E4443BA-E762-47A5-ABB3-94F877D2A8D2}"/>
              </a:ext>
            </a:extLst>
          </p:cNvPr>
          <p:cNvSpPr txBox="1">
            <a:spLocks/>
          </p:cNvSpPr>
          <p:nvPr/>
        </p:nvSpPr>
        <p:spPr>
          <a:xfrm>
            <a:off x="2009953" y="5695901"/>
            <a:ext cx="6131024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800" i="1" dirty="0">
                <a:solidFill>
                  <a:srgbClr val="00B050"/>
                </a:solidFill>
              </a:rPr>
              <a:t>Oral 3 : Je participe à des échanges</a:t>
            </a:r>
          </a:p>
          <a:p>
            <a:r>
              <a:rPr lang="fr-FR" sz="2800" i="1" dirty="0">
                <a:solidFill>
                  <a:srgbClr val="00B050"/>
                </a:solidFill>
              </a:rPr>
              <a:t>G14 : J’utilise les phrases interrogatives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7C47813-E434-4814-8973-BAEAB84D5E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61399">
            <a:off x="7639963" y="1659907"/>
            <a:ext cx="1598782" cy="439665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F4CAF20-8135-46F4-80A5-97E503BCA3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01454">
            <a:off x="3809522" y="2761443"/>
            <a:ext cx="1505192" cy="277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61</Words>
  <Application>Microsoft Office PowerPoint</Application>
  <PresentationFormat>Grand écran</PresentationFormat>
  <Paragraphs>17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Récitation du poème</vt:lpstr>
      <vt:lpstr>La foire aux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2021-12-12T20:31:16Z</dcterms:modified>
</cp:coreProperties>
</file>